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8" r:id="rId3"/>
    <p:sldId id="257" r:id="rId4"/>
    <p:sldId id="259" r:id="rId5"/>
    <p:sldId id="261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68" d="100"/>
          <a:sy n="68" d="100"/>
        </p:scale>
        <p:origin x="12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6/6/2024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6/6/2024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6/6/2024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6/6/2024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6/6/2024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6/6/2024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6/6/2024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6/6/2024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6/6/2024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6/6/2024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1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rtl="1" eaLnBrk="1" hangingPunct="1">
        <a:defRPr>
          <a:solidFill>
            <a:schemeClr val="tx2"/>
          </a:solidFill>
        </a:defRPr>
      </a:lvl2pPr>
      <a:lvl3pPr rtl="1" eaLnBrk="1" hangingPunct="1">
        <a:defRPr>
          <a:solidFill>
            <a:schemeClr val="tx2"/>
          </a:solidFill>
        </a:defRPr>
      </a:lvl3pPr>
      <a:lvl4pPr rtl="1" eaLnBrk="1" hangingPunct="1">
        <a:defRPr>
          <a:solidFill>
            <a:schemeClr val="tx2"/>
          </a:solidFill>
        </a:defRPr>
      </a:lvl4pPr>
      <a:lvl5pPr rtl="1" eaLnBrk="1" hangingPunct="1">
        <a:defRPr>
          <a:solidFill>
            <a:schemeClr val="tx2"/>
          </a:solidFill>
        </a:defRPr>
      </a:lvl5pPr>
      <a:lvl6pPr rtl="1" eaLnBrk="1" hangingPunct="1">
        <a:defRPr>
          <a:solidFill>
            <a:schemeClr val="tx2"/>
          </a:solidFill>
        </a:defRPr>
      </a:lvl6pPr>
      <a:lvl7pPr rtl="1" eaLnBrk="1" hangingPunct="1">
        <a:defRPr>
          <a:solidFill>
            <a:schemeClr val="tx2"/>
          </a:solidFill>
        </a:defRPr>
      </a:lvl7pPr>
      <a:lvl8pPr rtl="1" eaLnBrk="1" hangingPunct="1">
        <a:defRPr>
          <a:solidFill>
            <a:schemeClr val="tx2"/>
          </a:solidFill>
        </a:defRPr>
      </a:lvl8pPr>
      <a:lvl9pPr rtl="1" eaLnBrk="1" hangingPunct="1">
        <a:defRPr>
          <a:solidFill>
            <a:schemeClr val="tx2"/>
          </a:solidFill>
        </a:defRPr>
      </a:lvl9pPr>
    </p:titleStyle>
    <p:bodyStyle>
      <a:lvl1pPr marL="342900" indent="-342900" algn="r" defTabSz="457200" rtl="1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r" defTabSz="457200" rtl="1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r" defTabSz="457200" rtl="1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r" defTabSz="457200" rtl="1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r" defTabSz="457200" rtl="1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r" defTabSz="457200" rtl="1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r" defTabSz="457200" rtl="1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r" defTabSz="457200" rtl="1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r" defTabSz="457200" rtl="1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0585" y="0"/>
            <a:ext cx="1404921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FBECA5F4-8EFD-4E3D-A0D6-7F32460F55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5419" y="-1819656"/>
            <a:ext cx="8825658" cy="3396637"/>
          </a:xfrm>
        </p:spPr>
        <p:txBody>
          <a:bodyPr/>
          <a:lstStyle/>
          <a:p>
            <a:r>
              <a:rPr lang="en-US" dirty="0"/>
              <a:t>Catch the mouse</a:t>
            </a:r>
            <a:endParaRPr lang="he-IL" dirty="0"/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368440E5-32A7-41D6-8B71-C1BFA47A17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5731" y="1448965"/>
            <a:ext cx="8825658" cy="861420"/>
          </a:xfrm>
        </p:spPr>
        <p:txBody>
          <a:bodyPr/>
          <a:lstStyle/>
          <a:p>
            <a:pPr rtl="0"/>
            <a:r>
              <a:rPr lang="en-US" dirty="0"/>
              <a:t>Made by blue team (</a:t>
            </a:r>
            <a:r>
              <a:rPr lang="en-US" dirty="0" err="1"/>
              <a:t>Dolev</a:t>
            </a:r>
            <a:r>
              <a:rPr lang="en-US" dirty="0"/>
              <a:t>, </a:t>
            </a:r>
            <a:r>
              <a:rPr lang="en-US" dirty="0" err="1"/>
              <a:t>amit</a:t>
            </a:r>
            <a:r>
              <a:rPr lang="en-US" dirty="0"/>
              <a:t>, katy, </a:t>
            </a:r>
            <a:r>
              <a:rPr lang="en-US" dirty="0" err="1"/>
              <a:t>gita</a:t>
            </a:r>
            <a:r>
              <a:rPr lang="en-US" dirty="0"/>
              <a:t> and Oren)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455196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721905" cy="220587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FBECA5F4-8EFD-4E3D-A0D6-7F32460F5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he-IL" dirty="0"/>
              <a:t>שלבי הפיתוח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368440E5-32A7-41D6-8B71-C1BFA47A17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e-IL" dirty="0"/>
              <a:t>ביציאה לדרך קיווינו לממש את המשחק הבא:</a:t>
            </a:r>
          </a:p>
          <a:p>
            <a:pPr lvl="1"/>
            <a:r>
              <a:rPr lang="he-IL" dirty="0"/>
              <a:t>שיירת סיוע הומניטרית נכנסת לעזה ומנסה להגיע ליעד אזרחי ברצועה תוך התחמקות ממארבי חמאס.</a:t>
            </a:r>
          </a:p>
          <a:p>
            <a:pPr lvl="1"/>
            <a:r>
              <a:rPr lang="he-IL" dirty="0"/>
              <a:t>השחקן הוא </a:t>
            </a:r>
            <a:r>
              <a:rPr lang="he-IL" dirty="0" err="1"/>
              <a:t>רחפן</a:t>
            </a:r>
            <a:r>
              <a:rPr lang="he-IL" dirty="0"/>
              <a:t> \ הליקופטר \ מטוס אשר אמור </a:t>
            </a:r>
            <a:r>
              <a:rPr lang="he-IL" b="1" dirty="0"/>
              <a:t>להגן על השיירה </a:t>
            </a:r>
            <a:r>
              <a:rPr lang="he-IL" dirty="0"/>
              <a:t>לפני שמספיקים להשמיד את כולה.</a:t>
            </a:r>
          </a:p>
          <a:p>
            <a:pPr lvl="1"/>
            <a:r>
              <a:rPr lang="he-IL" dirty="0"/>
              <a:t>בהגעה ליעד המסירה של השיירה – היא יוצאת למשימה סודית לתפוס את </a:t>
            </a:r>
            <a:r>
              <a:rPr lang="he-IL" dirty="0" err="1"/>
              <a:t>סינוואר</a:t>
            </a:r>
            <a:r>
              <a:rPr lang="he-IL" dirty="0"/>
              <a:t>.</a:t>
            </a:r>
          </a:p>
          <a:p>
            <a:r>
              <a:rPr lang="he-IL" dirty="0"/>
              <a:t>בנינו תכן אשר כולל את האובייקטים הבאים:</a:t>
            </a:r>
          </a:p>
          <a:p>
            <a:pPr lvl="1"/>
            <a:r>
              <a:rPr lang="he-IL" dirty="0"/>
              <a:t>העיר עזה</a:t>
            </a:r>
            <a:r>
              <a:rPr lang="en-US" dirty="0"/>
              <a:t>,</a:t>
            </a:r>
            <a:r>
              <a:rPr lang="he-IL" dirty="0"/>
              <a:t> כלי טיס</a:t>
            </a:r>
            <a:r>
              <a:rPr lang="en-US" dirty="0"/>
              <a:t>,</a:t>
            </a:r>
            <a:r>
              <a:rPr lang="he-IL" dirty="0"/>
              <a:t> מפה כללית</a:t>
            </a:r>
            <a:r>
              <a:rPr lang="en-US" dirty="0"/>
              <a:t>,</a:t>
            </a:r>
            <a:r>
              <a:rPr lang="he-IL" dirty="0"/>
              <a:t> שיירה</a:t>
            </a:r>
            <a:r>
              <a:rPr lang="en-US" dirty="0"/>
              <a:t>,</a:t>
            </a:r>
            <a:r>
              <a:rPr lang="he-IL" dirty="0"/>
              <a:t> משגרים נגד מטוסים (</a:t>
            </a:r>
            <a:r>
              <a:rPr lang="en-US" dirty="0"/>
              <a:t>RPG</a:t>
            </a:r>
            <a:r>
              <a:rPr lang="he-IL" dirty="0"/>
              <a:t>)</a:t>
            </a:r>
            <a:r>
              <a:rPr lang="en-US" dirty="0"/>
              <a:t>,</a:t>
            </a:r>
            <a:r>
              <a:rPr lang="he-IL" dirty="0"/>
              <a:t> טיל אוויר קרקע (</a:t>
            </a:r>
            <a:r>
              <a:rPr lang="en-US" dirty="0"/>
              <a:t>Spike</a:t>
            </a:r>
            <a:r>
              <a:rPr lang="he-IL" dirty="0"/>
              <a:t>)</a:t>
            </a:r>
            <a:r>
              <a:rPr lang="en-US" dirty="0"/>
              <a:t>,</a:t>
            </a:r>
            <a:r>
              <a:rPr lang="he-IL" dirty="0"/>
              <a:t> </a:t>
            </a:r>
            <a:r>
              <a:rPr lang="he-IL" dirty="0" err="1"/>
              <a:t>סינוואר</a:t>
            </a:r>
            <a:r>
              <a:rPr lang="he-IL" dirty="0"/>
              <a:t> </a:t>
            </a:r>
            <a:r>
              <a:rPr lang="he-IL" dirty="0" err="1"/>
              <a:t>וכו</a:t>
            </a:r>
            <a:r>
              <a:rPr lang="he-IL" dirty="0"/>
              <a:t>'.</a:t>
            </a:r>
          </a:p>
          <a:p>
            <a:pPr algn="r"/>
            <a:r>
              <a:rPr lang="he-IL" dirty="0"/>
              <a:t>מצאנו תבנית לתחילת המשחק אשר כוללת סימולטור טיסה.</a:t>
            </a:r>
          </a:p>
          <a:p>
            <a:pPr algn="r"/>
            <a:r>
              <a:rPr lang="he-IL" dirty="0"/>
              <a:t>בפועל</a:t>
            </a:r>
            <a:r>
              <a:rPr lang="en-US" dirty="0"/>
              <a:t>,</a:t>
            </a:r>
            <a:r>
              <a:rPr lang="he-IL" dirty="0"/>
              <a:t> בסיום היום השני הבנו שאנחנו לא נספיק לממש את המשחק המקורי ולכן החלטנו לשנות קונספט ל-"תפוס את העכבר" – משחק בו מסוק מנסה להתחמק מטילים נגד מטוסים ומנסה להשמיד את העכבר (</a:t>
            </a:r>
            <a:r>
              <a:rPr lang="he-IL" dirty="0" err="1"/>
              <a:t>סינוואר</a:t>
            </a:r>
            <a:r>
              <a:rPr lang="he-IL" dirty="0"/>
              <a:t>) אשר יוצא ממנהרות שונות מתוך המפה</a:t>
            </a:r>
          </a:p>
        </p:txBody>
      </p:sp>
    </p:spTree>
    <p:extLst>
      <p:ext uri="{BB962C8B-B14F-4D97-AF65-F5344CB8AC3E}">
        <p14:creationId xmlns:p14="http://schemas.microsoft.com/office/powerpoint/2010/main" val="4110292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37" y="0"/>
            <a:ext cx="2681707" cy="21749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FBECA5F4-8EFD-4E3D-A0D6-7F32460F5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he-IL" dirty="0"/>
              <a:t>עמידה במשימה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368440E5-32A7-41D6-8B71-C1BFA47A17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293" y="2464398"/>
            <a:ext cx="8946541" cy="4195481"/>
          </a:xfrm>
        </p:spPr>
        <p:txBody>
          <a:bodyPr/>
          <a:lstStyle/>
          <a:p>
            <a:r>
              <a:rPr lang="he-IL" dirty="0"/>
              <a:t>בשל הקשיים הנובעים מבניית משחק תלת </a:t>
            </a:r>
            <a:r>
              <a:rPr lang="he-IL" dirty="0" err="1"/>
              <a:t>מימדי</a:t>
            </a:r>
            <a:r>
              <a:rPr lang="en-US" dirty="0"/>
              <a:t>,</a:t>
            </a:r>
            <a:r>
              <a:rPr lang="he-IL" dirty="0"/>
              <a:t> לא הצלחנו לעמוד במימוש המשחק הראשוני שתכננו</a:t>
            </a:r>
            <a:r>
              <a:rPr lang="en-US" dirty="0"/>
              <a:t>,</a:t>
            </a:r>
            <a:r>
              <a:rPr lang="he-IL" dirty="0"/>
              <a:t> בפועל מימשנו את רוב הפונקציונליות ושינינו טיפה קונספט עבור המשחק.</a:t>
            </a:r>
          </a:p>
          <a:p>
            <a:r>
              <a:rPr lang="he-IL" dirty="0"/>
              <a:t>המשחק כולל יכולת טיסה במטוס מעל פני קרקע מעוצבים</a:t>
            </a:r>
            <a:r>
              <a:rPr lang="en-US" dirty="0"/>
              <a:t>,</a:t>
            </a:r>
            <a:r>
              <a:rPr lang="he-IL" dirty="0"/>
              <a:t> יכולת להתחמק מטילים ולירות טילים על מטרות קרקעיות</a:t>
            </a:r>
          </a:p>
          <a:p>
            <a:r>
              <a:rPr lang="he-IL" dirty="0"/>
              <a:t>הטילים נגד קרקע הינם </a:t>
            </a:r>
            <a:r>
              <a:rPr lang="he-IL" dirty="0" err="1"/>
              <a:t>רפאליים</a:t>
            </a:r>
            <a:r>
              <a:rPr lang="he-IL" dirty="0"/>
              <a:t> מקוריים (</a:t>
            </a:r>
            <a:r>
              <a:rPr lang="en-US" dirty="0"/>
              <a:t>Spike</a:t>
            </a:r>
            <a:r>
              <a:rPr lang="he-IL" dirty="0"/>
              <a:t>) וגם הטילים נגד מטוסים הם למעשה מיירטים של כיפת ברזל אשר נגנבו ע"י מחבלי החמאס ומתבייתים על המטוסים. </a:t>
            </a:r>
          </a:p>
        </p:txBody>
      </p:sp>
    </p:spTree>
    <p:extLst>
      <p:ext uri="{BB962C8B-B14F-4D97-AF65-F5344CB8AC3E}">
        <p14:creationId xmlns:p14="http://schemas.microsoft.com/office/powerpoint/2010/main" val="42271440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BECA5F4-8EFD-4E3D-A0D6-7F32460F5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he-IL" dirty="0"/>
              <a:t>עבודת צוות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368440E5-32A7-41D6-8B71-C1BFA47A17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293" y="2500974"/>
            <a:ext cx="8946541" cy="4195481"/>
          </a:xfrm>
        </p:spPr>
        <p:txBody>
          <a:bodyPr>
            <a:normAutofit/>
          </a:bodyPr>
          <a:lstStyle/>
          <a:p>
            <a:r>
              <a:rPr lang="he-IL" dirty="0"/>
              <a:t>חילקנו את הפיתוח למשימות הבאות אשר שובצו לאנשים בצורה הבאה:</a:t>
            </a:r>
          </a:p>
          <a:p>
            <a:pPr lvl="1"/>
            <a:r>
              <a:rPr lang="he-IL" dirty="0"/>
              <a:t>בחינת שלד למשחק (סימולטור טיסה)</a:t>
            </a:r>
          </a:p>
          <a:p>
            <a:pPr lvl="1"/>
            <a:r>
              <a:rPr lang="he-IL" dirty="0"/>
              <a:t>מציאת </a:t>
            </a:r>
            <a:r>
              <a:rPr lang="en-US" dirty="0"/>
              <a:t>Assets</a:t>
            </a:r>
            <a:r>
              <a:rPr lang="he-IL" dirty="0"/>
              <a:t> גרפיים למשחק (משגר</a:t>
            </a:r>
            <a:r>
              <a:rPr lang="en-US" dirty="0"/>
              <a:t>,</a:t>
            </a:r>
            <a:r>
              <a:rPr lang="he-IL" dirty="0"/>
              <a:t> טילים</a:t>
            </a:r>
            <a:r>
              <a:rPr lang="en-US" dirty="0"/>
              <a:t>,</a:t>
            </a:r>
            <a:r>
              <a:rPr lang="he-IL" dirty="0"/>
              <a:t> גדרות</a:t>
            </a:r>
            <a:r>
              <a:rPr lang="en-US" dirty="0"/>
              <a:t>,</a:t>
            </a:r>
            <a:r>
              <a:rPr lang="he-IL" dirty="0"/>
              <a:t> בתים וכו')</a:t>
            </a:r>
          </a:p>
          <a:p>
            <a:pPr lvl="1"/>
            <a:r>
              <a:rPr lang="he-IL" dirty="0"/>
              <a:t>פיתוח השיירה ההומניטרית אשר כוללת מסלול</a:t>
            </a:r>
            <a:r>
              <a:rPr lang="en-US" dirty="0"/>
              <a:t>,</a:t>
            </a:r>
            <a:r>
              <a:rPr lang="he-IL" dirty="0"/>
              <a:t> רכבים</a:t>
            </a:r>
            <a:r>
              <a:rPr lang="en-US" dirty="0"/>
              <a:t>,</a:t>
            </a:r>
            <a:r>
              <a:rPr lang="he-IL" dirty="0"/>
              <a:t> טנקים ומשאיות הנוסעים במסלול ידוע מראש תוך ספיגת אש ממארבים.</a:t>
            </a:r>
          </a:p>
          <a:p>
            <a:pPr lvl="1"/>
            <a:r>
              <a:rPr lang="he-IL" dirty="0"/>
              <a:t>בניית ועיצוב המפה (גדרות</a:t>
            </a:r>
            <a:r>
              <a:rPr lang="en-US" dirty="0"/>
              <a:t>,</a:t>
            </a:r>
            <a:r>
              <a:rPr lang="he-IL" dirty="0"/>
              <a:t> מחסומים</a:t>
            </a:r>
            <a:r>
              <a:rPr lang="en-US" dirty="0"/>
              <a:t>,</a:t>
            </a:r>
            <a:r>
              <a:rPr lang="he-IL" dirty="0"/>
              <a:t> מבנים</a:t>
            </a:r>
            <a:r>
              <a:rPr lang="en-US" dirty="0"/>
              <a:t>,</a:t>
            </a:r>
            <a:r>
              <a:rPr lang="he-IL" dirty="0"/>
              <a:t> מארבים </a:t>
            </a:r>
            <a:r>
              <a:rPr lang="en-US" dirty="0"/>
              <a:t>,</a:t>
            </a:r>
            <a:r>
              <a:rPr lang="he-IL" dirty="0"/>
              <a:t> פני שטח)</a:t>
            </a:r>
          </a:p>
          <a:p>
            <a:pPr lvl="1"/>
            <a:r>
              <a:rPr lang="he-IL" dirty="0"/>
              <a:t>פיתוח המשגרים וטילים נגד מטוסים</a:t>
            </a:r>
          </a:p>
          <a:p>
            <a:pPr lvl="1"/>
            <a:r>
              <a:rPr lang="he-IL" dirty="0"/>
              <a:t>פיתוח טיל ה-</a:t>
            </a:r>
            <a:r>
              <a:rPr lang="en-US" dirty="0"/>
              <a:t>Spike</a:t>
            </a:r>
            <a:r>
              <a:rPr lang="he-IL" dirty="0"/>
              <a:t> נגד מטרות קרקעיות</a:t>
            </a:r>
          </a:p>
          <a:p>
            <a:pPr lvl="1"/>
            <a:r>
              <a:rPr lang="he-IL" dirty="0"/>
              <a:t>יצירת הדמות עבור </a:t>
            </a:r>
            <a:r>
              <a:rPr lang="he-IL" dirty="0" err="1"/>
              <a:t>סינוואר</a:t>
            </a:r>
            <a:r>
              <a:rPr lang="he-IL" dirty="0"/>
              <a:t> ומיקומו במקומות אקראיים</a:t>
            </a:r>
          </a:p>
          <a:p>
            <a:pPr lvl="1"/>
            <a:r>
              <a:rPr lang="he-IL" dirty="0"/>
              <a:t>תמיכה בפיצוץ בפגיעת הטילים במטוס \ פגיעת הטילים בקרקע </a:t>
            </a:r>
            <a:r>
              <a:rPr lang="he-IL" dirty="0" err="1"/>
              <a:t>וכו</a:t>
            </a:r>
            <a:r>
              <a:rPr lang="he-IL" dirty="0"/>
              <a:t>'.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557" y="191578"/>
            <a:ext cx="3788235" cy="2388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5493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8028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FBECA5F4-8EFD-4E3D-A0D6-7F32460F5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he-IL" dirty="0"/>
              <a:t>מידת שיפור נקודת התחלה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368440E5-32A7-41D6-8B71-C1BFA47A17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1" y="1581577"/>
            <a:ext cx="6929581" cy="4195481"/>
          </a:xfrm>
        </p:spPr>
        <p:txBody>
          <a:bodyPr>
            <a:normAutofit/>
          </a:bodyPr>
          <a:lstStyle/>
          <a:p>
            <a:r>
              <a:rPr lang="he-IL" dirty="0"/>
              <a:t>מידת שיפור נקודת </a:t>
            </a:r>
            <a:r>
              <a:rPr lang="he-IL" dirty="0" smtClean="0"/>
              <a:t>התחלה</a:t>
            </a:r>
          </a:p>
          <a:p>
            <a:r>
              <a:rPr lang="he-IL" dirty="0" smtClean="0"/>
              <a:t>הוספנו אובייקטים </a:t>
            </a:r>
            <a:r>
              <a:rPr lang="he-IL" dirty="0"/>
              <a:t>ב</a:t>
            </a:r>
            <a:r>
              <a:rPr lang="he-IL" dirty="0" smtClean="0"/>
              <a:t>תלת </a:t>
            </a:r>
            <a:r>
              <a:rPr lang="he-IL" dirty="0" err="1" smtClean="0"/>
              <a:t>מימד</a:t>
            </a:r>
            <a:endParaRPr lang="he-IL" dirty="0" smtClean="0"/>
          </a:p>
          <a:p>
            <a:pPr lvl="1">
              <a:buFont typeface="Wingdings" panose="05000000000000000000" pitchFamily="2" charset="2"/>
              <a:buChar char="Ø"/>
            </a:pPr>
            <a:r>
              <a:rPr lang="he-IL" dirty="0" smtClean="0"/>
              <a:t>טילים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he-IL" dirty="0" smtClean="0"/>
              <a:t>משגרים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he-IL" dirty="0" smtClean="0"/>
              <a:t>שיירה הכוללת טנק ונגמ"ש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he-IL" dirty="0" smtClean="0"/>
              <a:t>הוספת יכולת ירי של טילים מה- </a:t>
            </a:r>
            <a:r>
              <a:rPr lang="en-US" sz="1600" dirty="0" smtClean="0"/>
              <a:t>drone</a:t>
            </a:r>
            <a:endParaRPr lang="he-IL" sz="1600" dirty="0" smtClean="0"/>
          </a:p>
          <a:p>
            <a:pPr lvl="1">
              <a:buFont typeface="Wingdings" panose="05000000000000000000" pitchFamily="2" charset="2"/>
              <a:buChar char="Ø"/>
            </a:pPr>
            <a:r>
              <a:rPr lang="he-IL" sz="1600" dirty="0" smtClean="0"/>
              <a:t>תגובות פיסיקליות של אובייקטים</a:t>
            </a:r>
            <a:r>
              <a:rPr lang="he-IL" dirty="0" smtClean="0"/>
              <a:t>	</a:t>
            </a:r>
          </a:p>
          <a:p>
            <a:pPr marL="457200" lvl="1" indent="0">
              <a:buNone/>
            </a:pPr>
            <a:r>
              <a:rPr lang="he-IL" dirty="0" smtClean="0"/>
              <a:t>									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13696769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73</TotalTime>
  <Words>368</Words>
  <Application>Microsoft Office PowerPoint</Application>
  <PresentationFormat>Widescreen</PresentationFormat>
  <Paragraphs>34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1" baseType="lpstr">
      <vt:lpstr>Arial</vt:lpstr>
      <vt:lpstr>Century Gothic</vt:lpstr>
      <vt:lpstr>Times New Roman</vt:lpstr>
      <vt:lpstr>Wingdings</vt:lpstr>
      <vt:lpstr>Wingdings 3</vt:lpstr>
      <vt:lpstr>Ion</vt:lpstr>
      <vt:lpstr>Catch the mouse</vt:lpstr>
      <vt:lpstr>שלבי הפיתוח</vt:lpstr>
      <vt:lpstr>עמידה במשימה</vt:lpstr>
      <vt:lpstr>עבודת צוות</vt:lpstr>
      <vt:lpstr>מידת שיפור נקודת התחלה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Catch the mouse</dc:title>
  <dc:creator>OREN SHMUEL</dc:creator>
  <cp:lastModifiedBy>tech</cp:lastModifiedBy>
  <cp:revision>16</cp:revision>
  <dcterms:created xsi:type="dcterms:W3CDTF">2024-06-06T07:14:04Z</dcterms:created>
  <dcterms:modified xsi:type="dcterms:W3CDTF">2024-06-06T09:39:42Z</dcterms:modified>
</cp:coreProperties>
</file>